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4" r:id="rId7"/>
    <p:sldId id="263" r:id="rId8"/>
    <p:sldId id="265" r:id="rId9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60"/>
  </p:normalViewPr>
  <p:slideViewPr>
    <p:cSldViewPr>
      <p:cViewPr varScale="1">
        <p:scale>
          <a:sx n="84" d="100"/>
          <a:sy n="84" d="100"/>
        </p:scale>
        <p:origin x="-1411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ADDDB5-747E-45B1-B488-1F2AE3DDB189}" type="datetimeFigureOut">
              <a:rPr lang="en-AU" smtClean="0"/>
              <a:t>17/09/2014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EA1CDA-D059-41A4-84DE-CFB06582424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44917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EA1CDA-D059-41A4-84DE-CFB06582424B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12099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8C4AD76D-1DDD-4A1C-990F-5FA470A3ACC2}" type="datetimeFigureOut">
              <a:rPr lang="en-AU" smtClean="0"/>
              <a:t>17/09/2014</a:t>
            </a:fld>
            <a:endParaRPr lang="en-A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033882C-0DF0-436F-9021-41835242C303}" type="slidenum">
              <a:rPr lang="en-AU" smtClean="0"/>
              <a:t>‹#›</a:t>
            </a:fld>
            <a:endParaRPr lang="en-A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D76D-1DDD-4A1C-990F-5FA470A3ACC2}" type="datetimeFigureOut">
              <a:rPr lang="en-AU" smtClean="0"/>
              <a:t>17/09/2014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3882C-0DF0-436F-9021-41835242C30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D76D-1DDD-4A1C-990F-5FA470A3ACC2}" type="datetimeFigureOut">
              <a:rPr lang="en-AU" smtClean="0"/>
              <a:t>17/09/2014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3882C-0DF0-436F-9021-41835242C30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D76D-1DDD-4A1C-990F-5FA470A3ACC2}" type="datetimeFigureOut">
              <a:rPr lang="en-AU" smtClean="0"/>
              <a:t>17/09/2014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3882C-0DF0-436F-9021-41835242C30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D76D-1DDD-4A1C-990F-5FA470A3ACC2}" type="datetimeFigureOut">
              <a:rPr lang="en-AU" smtClean="0"/>
              <a:t>17/09/2014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3882C-0DF0-436F-9021-41835242C30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D76D-1DDD-4A1C-990F-5FA470A3ACC2}" type="datetimeFigureOut">
              <a:rPr lang="en-AU" smtClean="0"/>
              <a:t>17/09/2014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3882C-0DF0-436F-9021-41835242C303}" type="slidenum">
              <a:rPr lang="en-AU" smtClean="0"/>
              <a:t>‹#›</a:t>
            </a:fld>
            <a:endParaRPr lang="en-A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D76D-1DDD-4A1C-990F-5FA470A3ACC2}" type="datetimeFigureOut">
              <a:rPr lang="en-AU" smtClean="0"/>
              <a:t>17/09/2014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3882C-0DF0-436F-9021-41835242C30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D76D-1DDD-4A1C-990F-5FA470A3ACC2}" type="datetimeFigureOut">
              <a:rPr lang="en-AU" smtClean="0"/>
              <a:t>17/09/2014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3882C-0DF0-436F-9021-41835242C30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D76D-1DDD-4A1C-990F-5FA470A3ACC2}" type="datetimeFigureOut">
              <a:rPr lang="en-AU" smtClean="0"/>
              <a:t>17/09/2014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3882C-0DF0-436F-9021-41835242C30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D76D-1DDD-4A1C-990F-5FA470A3ACC2}" type="datetimeFigureOut">
              <a:rPr lang="en-AU" smtClean="0"/>
              <a:t>17/09/2014</a:t>
            </a:fld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3882C-0DF0-436F-9021-41835242C303}" type="slidenum">
              <a:rPr lang="en-AU" smtClean="0"/>
              <a:t>‹#›</a:t>
            </a:fld>
            <a:endParaRPr lang="en-A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D76D-1DDD-4A1C-990F-5FA470A3ACC2}" type="datetimeFigureOut">
              <a:rPr lang="en-AU" smtClean="0"/>
              <a:t>17/09/2014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3882C-0DF0-436F-9021-41835242C30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u="none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8C4AD76D-1DDD-4A1C-990F-5FA470A3ACC2}" type="datetimeFigureOut">
              <a:rPr lang="en-AU" smtClean="0"/>
              <a:t>17/09/2014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4033882C-0DF0-436F-9021-41835242C303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b="0" i="0" u="none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ebconf.det.nsw.edu.au/php/" TargetMode="External"/><Relationship Id="rId2" Type="http://schemas.openxmlformats.org/officeDocument/2006/relationships/hyperlink" Target="https://myemail.det.nsw.edu.au/OWA/redir.aspx?C=unU-avcyC0SisKRyiRIxdnLlZRr6pdEI1t5HH3Wm3bS2ZOLwfiOwMBFHC2ZwdGzRwY_lrk99q3A.&amp;URL=https%3a%2f%2fwebconf.det.nsw.edu.au%2fp9az3raz015%2f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 smtClean="0"/>
              <a:t>ADOBE CONNECT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2633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7776864" cy="936104"/>
          </a:xfrm>
        </p:spPr>
        <p:txBody>
          <a:bodyPr>
            <a:normAutofit fontScale="90000"/>
          </a:bodyPr>
          <a:lstStyle/>
          <a:p>
            <a:r>
              <a:rPr lang="en-AU" dirty="0" smtClean="0"/>
              <a:t>Why did we use Adobe Connect? </a:t>
            </a:r>
            <a:endParaRPr lang="en-A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399" y="1772816"/>
            <a:ext cx="6977185" cy="3563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87624" y="5526524"/>
            <a:ext cx="662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We wanted to bring a great product to another location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4320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08912" cy="2295128"/>
          </a:xfrm>
        </p:spPr>
        <p:txBody>
          <a:bodyPr>
            <a:normAutofit fontScale="90000"/>
          </a:bodyPr>
          <a:lstStyle/>
          <a:p>
            <a:pPr algn="ctr"/>
            <a:r>
              <a:rPr lang="en-AU" dirty="0" smtClean="0"/>
              <a:t/>
            </a:r>
            <a:br>
              <a:rPr lang="en-AU" dirty="0" smtClean="0"/>
            </a:br>
            <a:r>
              <a:rPr lang="en-AU" dirty="0"/>
              <a:t/>
            </a:r>
            <a:br>
              <a:rPr lang="en-AU" dirty="0"/>
            </a:br>
            <a:r>
              <a:rPr lang="en-AU" dirty="0" smtClean="0"/>
              <a:t/>
            </a:r>
            <a:br>
              <a:rPr lang="en-AU" dirty="0" smtClean="0"/>
            </a:br>
            <a:r>
              <a:rPr lang="en-AU" dirty="0"/>
              <a:t/>
            </a:r>
            <a:br>
              <a:rPr lang="en-AU" dirty="0"/>
            </a:br>
            <a:r>
              <a:rPr lang="en-AU" dirty="0" smtClean="0"/>
              <a:t/>
            </a:r>
            <a:br>
              <a:rPr lang="en-AU" dirty="0" smtClean="0"/>
            </a:br>
            <a:r>
              <a:rPr lang="en-AU" dirty="0"/>
              <a:t/>
            </a:r>
            <a:br>
              <a:rPr lang="en-AU" dirty="0"/>
            </a:br>
            <a:r>
              <a:rPr lang="en-AU" dirty="0" smtClean="0"/>
              <a:t/>
            </a:r>
            <a:br>
              <a:rPr lang="en-AU" dirty="0" smtClean="0"/>
            </a:br>
            <a:r>
              <a:rPr lang="en-AU" dirty="0"/>
              <a:t/>
            </a:r>
            <a:br>
              <a:rPr lang="en-AU" dirty="0"/>
            </a:br>
            <a:r>
              <a:rPr lang="en-AU" dirty="0" smtClean="0"/>
              <a:t/>
            </a:r>
            <a:br>
              <a:rPr lang="en-AU" dirty="0" smtClean="0"/>
            </a:br>
            <a:r>
              <a:rPr lang="en-AU" dirty="0"/>
              <a:t/>
            </a:r>
            <a:br>
              <a:rPr lang="en-AU" dirty="0"/>
            </a:br>
            <a:r>
              <a:rPr lang="en-AU" dirty="0" smtClean="0"/>
              <a:t/>
            </a:r>
            <a:br>
              <a:rPr lang="en-AU" dirty="0" smtClean="0"/>
            </a:br>
            <a:r>
              <a:rPr lang="en-AU" dirty="0"/>
              <a:t/>
            </a:r>
            <a:br>
              <a:rPr lang="en-AU" dirty="0"/>
            </a:br>
            <a:r>
              <a:rPr lang="en-AU" dirty="0" smtClean="0"/>
              <a:t/>
            </a:r>
            <a:br>
              <a:rPr lang="en-AU" dirty="0" smtClean="0"/>
            </a:br>
            <a:r>
              <a:rPr lang="en-AU" dirty="0"/>
              <a:t/>
            </a:r>
            <a:br>
              <a:rPr lang="en-AU" dirty="0"/>
            </a:br>
            <a:r>
              <a:rPr lang="en-AU" dirty="0" smtClean="0"/>
              <a:t/>
            </a:r>
            <a:br>
              <a:rPr lang="en-AU" dirty="0" smtClean="0"/>
            </a:br>
            <a:r>
              <a:rPr lang="en-AU" dirty="0"/>
              <a:t/>
            </a:r>
            <a:br>
              <a:rPr lang="en-AU" dirty="0"/>
            </a:br>
            <a:r>
              <a:rPr lang="en-AU" dirty="0" smtClean="0"/>
              <a:t/>
            </a:r>
            <a:br>
              <a:rPr lang="en-AU" dirty="0" smtClean="0"/>
            </a:br>
            <a:r>
              <a:rPr lang="en-AU" dirty="0" smtClean="0"/>
              <a:t/>
            </a:r>
            <a:br>
              <a:rPr lang="en-AU" dirty="0" smtClean="0"/>
            </a:br>
            <a:r>
              <a:rPr lang="en-AU" dirty="0" smtClean="0"/>
              <a:t/>
            </a:r>
            <a:br>
              <a:rPr lang="en-AU" dirty="0" smtClean="0"/>
            </a:br>
            <a:r>
              <a:rPr lang="en-AU" dirty="0"/>
              <a:t/>
            </a:r>
            <a:br>
              <a:rPr lang="en-AU" dirty="0"/>
            </a:br>
            <a:r>
              <a:rPr lang="en-AU" dirty="0" smtClean="0"/>
              <a:t/>
            </a:r>
            <a:br>
              <a:rPr lang="en-AU" dirty="0" smtClean="0"/>
            </a:br>
            <a:r>
              <a:rPr lang="en-AU" dirty="0" smtClean="0"/>
              <a:t/>
            </a:r>
            <a:br>
              <a:rPr lang="en-AU" dirty="0" smtClean="0"/>
            </a:br>
            <a:r>
              <a:rPr lang="en-AU" dirty="0"/>
              <a:t/>
            </a:r>
            <a:br>
              <a:rPr lang="en-AU" dirty="0"/>
            </a:br>
            <a:r>
              <a:rPr lang="en-AU" dirty="0"/>
              <a:t>How did we set it up?</a:t>
            </a:r>
            <a:br>
              <a:rPr lang="en-AU" dirty="0"/>
            </a:br>
            <a:r>
              <a:rPr lang="en-AU" dirty="0"/>
              <a:t>We sent an email to students</a:t>
            </a:r>
            <a:r>
              <a:rPr lang="en-AU" dirty="0" smtClean="0"/>
              <a:t>:</a:t>
            </a:r>
            <a:br>
              <a:rPr lang="en-AU" dirty="0" smtClean="0"/>
            </a:br>
            <a:r>
              <a:rPr lang="en-AU" sz="1300" dirty="0"/>
              <a:t/>
            </a:r>
            <a:br>
              <a:rPr lang="en-AU" sz="1300" dirty="0"/>
            </a:br>
            <a:r>
              <a:rPr lang="en-AU" dirty="0" smtClean="0"/>
              <a:t>Click here: </a:t>
            </a:r>
            <a:r>
              <a:rPr lang="en-AU" sz="3800" dirty="0" smtClean="0"/>
              <a:t>https://webconf.det.nsw.edu.au/php</a:t>
            </a:r>
            <a:endParaRPr lang="en-AU" sz="3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140968"/>
            <a:ext cx="5578623" cy="3364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220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027664"/>
            <a:ext cx="8208912" cy="1143000"/>
          </a:xfrm>
        </p:spPr>
        <p:txBody>
          <a:bodyPr>
            <a:normAutofit fontScale="90000"/>
          </a:bodyPr>
          <a:lstStyle/>
          <a:p>
            <a:r>
              <a:rPr lang="en-AU" dirty="0" smtClean="0"/>
              <a:t>Setting up Adobe..</a:t>
            </a:r>
            <a:br>
              <a:rPr lang="en-AU" dirty="0" smtClean="0"/>
            </a:br>
            <a:r>
              <a:rPr lang="en-AU" dirty="0" smtClean="0"/>
              <a:t>Set a laptop up in front of the class..</a:t>
            </a:r>
            <a:endParaRPr lang="en-AU" dirty="0"/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144579"/>
            <a:ext cx="3071750" cy="200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2166120"/>
            <a:ext cx="3672408" cy="1859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05064"/>
            <a:ext cx="3358649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C:\Users\ltownsend2\AppData\Local\Microsoft\Windows\Temporary Internet Files\Content.Outlook\NY399BX6\IMG_468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693440"/>
            <a:ext cx="4067022" cy="270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560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63" y="1268760"/>
            <a:ext cx="8233360" cy="4940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899592" y="126432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AU" dirty="0" smtClean="0"/>
              <a:t>… and our students were there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4840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1196752"/>
            <a:ext cx="7488832" cy="1143000"/>
          </a:xfrm>
        </p:spPr>
        <p:txBody>
          <a:bodyPr>
            <a:normAutofit fontScale="90000"/>
          </a:bodyPr>
          <a:lstStyle/>
          <a:p>
            <a:r>
              <a:rPr lang="en-AU" dirty="0" smtClean="0"/>
              <a:t>A facilitator helped our students so delivery wasn’t compromised</a:t>
            </a:r>
            <a:endParaRPr lang="en-AU" dirty="0"/>
          </a:p>
        </p:txBody>
      </p:sp>
      <p:pic>
        <p:nvPicPr>
          <p:cNvPr id="7170" name="Picture 2" descr="C:\Users\ltownsend2\AppData\Local\Microsoft\Windows\Temporary Internet Files\Content.Outlook\NY399BX6\pho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492896"/>
            <a:ext cx="5256944" cy="392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05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74801" y="4797152"/>
            <a:ext cx="59766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AU" dirty="0" smtClean="0"/>
          </a:p>
          <a:p>
            <a:endParaRPr lang="en-AU" dirty="0" smtClean="0">
              <a:effectLst/>
            </a:endParaRPr>
          </a:p>
          <a:p>
            <a:endParaRPr lang="en-AU" dirty="0" smtClean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971600" y="1196752"/>
            <a:ext cx="7024744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AU" dirty="0" smtClean="0"/>
              <a:t>..and classes were recorded</a:t>
            </a:r>
            <a:endParaRPr lang="en-AU" dirty="0"/>
          </a:p>
        </p:txBody>
      </p:sp>
      <p:sp>
        <p:nvSpPr>
          <p:cNvPr id="4" name="Rectangle 3"/>
          <p:cNvSpPr/>
          <p:nvPr/>
        </p:nvSpPr>
        <p:spPr>
          <a:xfrm>
            <a:off x="1259632" y="2492896"/>
            <a:ext cx="5454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hlinkClick r:id="rId2" action="ppaction://hlinkfile"/>
              </a:rPr>
              <a:t>https://webconf.det.nsw.edu.au/p9az3raz015/</a:t>
            </a:r>
            <a:endParaRPr lang="en-AU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79608" y="3549828"/>
            <a:ext cx="7024744" cy="1143000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AU" dirty="0" smtClean="0"/>
              <a:t>..but we encouraged our students to attend in real-time</a:t>
            </a:r>
            <a:endParaRPr lang="en-AU" dirty="0"/>
          </a:p>
        </p:txBody>
      </p:sp>
      <p:sp>
        <p:nvSpPr>
          <p:cNvPr id="6" name="Rectangle 5"/>
          <p:cNvSpPr/>
          <p:nvPr/>
        </p:nvSpPr>
        <p:spPr>
          <a:xfrm>
            <a:off x="1259632" y="4797152"/>
            <a:ext cx="59766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AU" dirty="0" smtClean="0"/>
          </a:p>
          <a:p>
            <a:endParaRPr lang="en-AU" dirty="0" smtClean="0">
              <a:effectLst/>
            </a:endParaRPr>
          </a:p>
          <a:p>
            <a:endParaRPr lang="en-AU" dirty="0" smtClean="0"/>
          </a:p>
        </p:txBody>
      </p:sp>
      <p:sp>
        <p:nvSpPr>
          <p:cNvPr id="7" name="Rectangle 6"/>
          <p:cNvSpPr/>
          <p:nvPr/>
        </p:nvSpPr>
        <p:spPr>
          <a:xfrm>
            <a:off x="1115616" y="5157192"/>
            <a:ext cx="5454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hlinkClick r:id="rId3"/>
              </a:rPr>
              <a:t>https://</a:t>
            </a:r>
            <a:r>
              <a:rPr lang="en-AU" dirty="0" smtClean="0">
                <a:hlinkClick r:id="rId3"/>
              </a:rPr>
              <a:t>webconf.det.nsw.edu.au/php/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1406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Advantages: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Students have all the advantages of face-to-face learning without having to travel.</a:t>
            </a:r>
          </a:p>
          <a:p>
            <a:r>
              <a:rPr lang="en-AU" dirty="0" smtClean="0"/>
              <a:t>Upskilling of other teachers.</a:t>
            </a:r>
          </a:p>
          <a:p>
            <a:r>
              <a:rPr lang="en-AU" dirty="0" smtClean="0"/>
              <a:t>Contingency.</a:t>
            </a:r>
          </a:p>
          <a:p>
            <a:r>
              <a:rPr lang="en-AU" dirty="0" smtClean="0"/>
              <a:t>Scalability.</a:t>
            </a:r>
          </a:p>
          <a:p>
            <a:r>
              <a:rPr lang="en-AU" dirty="0" smtClean="0"/>
              <a:t>Instant on-line material.</a:t>
            </a:r>
          </a:p>
        </p:txBody>
      </p:sp>
    </p:spTree>
    <p:extLst>
      <p:ext uri="{BB962C8B-B14F-4D97-AF65-F5344CB8AC3E}">
        <p14:creationId xmlns:p14="http://schemas.microsoft.com/office/powerpoint/2010/main" val="236669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8.1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ADOBE CONNECT&amp;quot;&quot;/&gt;&lt;property id=&quot;20307&quot; value=&quot;256&quot;/&gt;&lt;/object&gt;&lt;object type=&quot;3&quot; unique_id=&quot;10004&quot;&gt;&lt;property id=&quot;20148&quot; value=&quot;5&quot;/&gt;&lt;property id=&quot;20300&quot; value=&quot;Slide 2 - &amp;quot;Why did we use Adobe Connect? &amp;quot;&quot;/&gt;&lt;property id=&quot;20307&quot; value=&quot;257&quot;/&gt;&lt;/object&gt;&lt;object type=&quot;3&quot; unique_id=&quot;10005&quot;&gt;&lt;property id=&quot;20148&quot; value=&quot;5&quot;/&gt;&lt;property id=&quot;20300&quot; value=&quot;Slide 3 - &amp;quot;                       How did we set it up? We sent an email to students:  Click here: https://webconf.det.nsw.edu&quot;/&gt;&lt;property id=&quot;20307&quot; value=&quot;258&quot;/&gt;&lt;/object&gt;&lt;object type=&quot;3&quot; unique_id=&quot;10006&quot;&gt;&lt;property id=&quot;20148&quot; value=&quot;5&quot;/&gt;&lt;property id=&quot;20300&quot; value=&quot;Slide 4 - &amp;quot;Setting up Adobe.. Set a laptop up in front of the class..&amp;quot;&quot;/&gt;&lt;property id=&quot;20307&quot; value=&quot;259&quot;/&gt;&lt;/object&gt;&lt;object type=&quot;3&quot; unique_id=&quot;10007&quot;&gt;&lt;property id=&quot;20148&quot; value=&quot;5&quot;/&gt;&lt;property id=&quot;20300&quot; value=&quot;Slide 5&quot;/&gt;&lt;property id=&quot;20307&quot; value=&quot;260&quot;/&gt;&lt;/object&gt;&lt;object type=&quot;3&quot; unique_id=&quot;10008&quot;&gt;&lt;property id=&quot;20148&quot; value=&quot;5&quot;/&gt;&lt;property id=&quot;20300&quot; value=&quot;Slide 6 - &amp;quot;A facilitator helped our students so delivery wasn’t compromised&amp;quot;&quot;/&gt;&lt;property id=&quot;20307&quot; value=&quot;264&quot;/&gt;&lt;/object&gt;&lt;object type=&quot;3&quot; unique_id=&quot;10009&quot;&gt;&lt;property id=&quot;20148&quot; value=&quot;5&quot;/&gt;&lt;property id=&quot;20300&quot; value=&quot;Slide 7&quot;/&gt;&lt;property id=&quot;20307&quot; value=&quot;263&quot;/&gt;&lt;/object&gt;&lt;object type=&quot;3&quot; unique_id=&quot;10010&quot;&gt;&lt;property id=&quot;20148&quot; value=&quot;5&quot;/&gt;&lt;property id=&quot;20300&quot; value=&quot;Slide 8 - &amp;quot;Advantages:&amp;quot;&quot;/&gt;&lt;property id=&quot;20307&quot; value=&quot;265&quot;/&gt;&lt;/object&gt;&lt;/object&gt;&lt;object type=&quot;8&quot; unique_id=&quot;10020&quot;&gt;&lt;/object&gt;&lt;/object&gt;&lt;/database&gt;"/>
  <p:tag name="MMPROD_NEXTUNIQUEID" val="10009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196</TotalTime>
  <Words>90</Words>
  <Application>Microsoft Office PowerPoint</Application>
  <PresentationFormat>On-screen Show (4:3)</PresentationFormat>
  <Paragraphs>20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Austin</vt:lpstr>
      <vt:lpstr>ADOBE CONNECT</vt:lpstr>
      <vt:lpstr>Why did we use Adobe Connect? </vt:lpstr>
      <vt:lpstr>                       How did we set it up? We sent an email to students:  Click here: https://webconf.det.nsw.edu.au/php</vt:lpstr>
      <vt:lpstr>Setting up Adobe.. Set a laptop up in front of the class..</vt:lpstr>
      <vt:lpstr>PowerPoint Presentation</vt:lpstr>
      <vt:lpstr>A facilitator helped our students so delivery wasn’t compromised</vt:lpstr>
      <vt:lpstr>PowerPoint Presentation</vt:lpstr>
      <vt:lpstr>Advantages:</vt:lpstr>
    </vt:vector>
  </TitlesOfParts>
  <Company>NSW, Department of Education and Training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ADOBE</dc:title>
  <dc:creator>Townsend, Lisa</dc:creator>
  <cp:lastModifiedBy>Townsend, Lisa</cp:lastModifiedBy>
  <cp:revision>16</cp:revision>
  <dcterms:created xsi:type="dcterms:W3CDTF">2014-09-16T04:18:45Z</dcterms:created>
  <dcterms:modified xsi:type="dcterms:W3CDTF">2014-09-17T11:51:37Z</dcterms:modified>
</cp:coreProperties>
</file>